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13076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627</cp:revision>
  <dcterms:created xsi:type="dcterms:W3CDTF">2023-03-09T01:54:45Z</dcterms:created>
  <dcterms:modified xsi:type="dcterms:W3CDTF">2023-03-09T01:54:45Z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